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1" r:id="rId4"/>
    <p:sldId id="274" r:id="rId5"/>
    <p:sldId id="275" r:id="rId6"/>
    <p:sldId id="262" r:id="rId7"/>
    <p:sldId id="263" r:id="rId8"/>
    <p:sldId id="264" r:id="rId9"/>
    <p:sldId id="265" r:id="rId10"/>
    <p:sldId id="271" r:id="rId11"/>
    <p:sldId id="272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33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132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E9ED7-847C-4771-9707-A446C6B52ACA}" type="datetimeFigureOut">
              <a:rPr lang="en-US" smtClean="0"/>
              <a:pPr/>
              <a:t>12/24/2012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BAFBE-E457-409D-9A74-B23A7DB9D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BAFBE-E457-409D-9A74-B23A7DB9DA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A423-4E29-4799-9600-6CFBB131EBCC}" type="datetimeFigureOut">
              <a:rPr lang="zh-CN" altLang="en-US" smtClean="0"/>
              <a:pPr/>
              <a:t>2012/12/24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267B-A656-430F-8826-F1EDDE31A79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A423-4E29-4799-9600-6CFBB131EBCC}" type="datetimeFigureOut">
              <a:rPr lang="zh-CN" altLang="en-US" smtClean="0"/>
              <a:pPr/>
              <a:t>2012/12/24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267B-A656-430F-8826-F1EDDE31A79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A423-4E29-4799-9600-6CFBB131EBCC}" type="datetimeFigureOut">
              <a:rPr lang="zh-CN" altLang="en-US" smtClean="0"/>
              <a:pPr/>
              <a:t>2012/12/24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267B-A656-430F-8826-F1EDDE31A79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A423-4E29-4799-9600-6CFBB131EBCC}" type="datetimeFigureOut">
              <a:rPr lang="zh-CN" altLang="en-US" smtClean="0"/>
              <a:pPr/>
              <a:t>2012/12/24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267B-A656-430F-8826-F1EDDE31A79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A423-4E29-4799-9600-6CFBB131EBCC}" type="datetimeFigureOut">
              <a:rPr lang="zh-CN" altLang="en-US" smtClean="0"/>
              <a:pPr/>
              <a:t>2012/12/24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267B-A656-430F-8826-F1EDDE31A79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A423-4E29-4799-9600-6CFBB131EBCC}" type="datetimeFigureOut">
              <a:rPr lang="zh-CN" altLang="en-US" smtClean="0"/>
              <a:pPr/>
              <a:t>2012/12/24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267B-A656-430F-8826-F1EDDE31A79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A423-4E29-4799-9600-6CFBB131EBCC}" type="datetimeFigureOut">
              <a:rPr lang="zh-CN" altLang="en-US" smtClean="0"/>
              <a:pPr/>
              <a:t>2012/12/24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267B-A656-430F-8826-F1EDDE31A79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A423-4E29-4799-9600-6CFBB131EBCC}" type="datetimeFigureOut">
              <a:rPr lang="zh-CN" altLang="en-US" smtClean="0"/>
              <a:pPr/>
              <a:t>2012/12/24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267B-A656-430F-8826-F1EDDE31A79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A423-4E29-4799-9600-6CFBB131EBCC}" type="datetimeFigureOut">
              <a:rPr lang="zh-CN" altLang="en-US" smtClean="0"/>
              <a:pPr/>
              <a:t>2012/12/24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267B-A656-430F-8826-F1EDDE31A79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A423-4E29-4799-9600-6CFBB131EBCC}" type="datetimeFigureOut">
              <a:rPr lang="zh-CN" altLang="en-US" smtClean="0"/>
              <a:pPr/>
              <a:t>2012/12/24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267B-A656-430F-8826-F1EDDE31A79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A423-4E29-4799-9600-6CFBB131EBCC}" type="datetimeFigureOut">
              <a:rPr lang="zh-CN" altLang="en-US" smtClean="0"/>
              <a:pPr/>
              <a:t>2012/12/24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267B-A656-430F-8826-F1EDDE31A79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BA423-4E29-4799-9600-6CFBB131EBCC}" type="datetimeFigureOut">
              <a:rPr lang="zh-CN" altLang="en-US" smtClean="0"/>
              <a:pPr/>
              <a:t>2012/12/24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3267B-A656-430F-8826-F1EDDE31A79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90800" y="838200"/>
            <a:ext cx="6172216" cy="2390782"/>
          </a:xfrm>
        </p:spPr>
        <p:txBody>
          <a:bodyPr>
            <a:noAutofit/>
          </a:bodyPr>
          <a:lstStyle/>
          <a:p>
            <a:pPr algn="l"/>
            <a:r>
              <a:rPr lang="zh-CN" altLang="en-US" sz="5600" b="1" dirty="0" smtClean="0">
                <a:solidFill>
                  <a:srgbClr val="FFCC00"/>
                </a:solidFill>
                <a:latin typeface="DFKai-SB" pitchFamily="65" charset="-120"/>
                <a:ea typeface="DFKai-SB" pitchFamily="65" charset="-120"/>
              </a:rPr>
              <a:t>聖誕節</a:t>
            </a:r>
            <a:r>
              <a:rPr lang="en-US" altLang="zh-CN" sz="5600" b="1" dirty="0" smtClean="0">
                <a:solidFill>
                  <a:srgbClr val="FFCC00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CN" sz="5600" b="1" dirty="0" smtClean="0">
                <a:solidFill>
                  <a:srgbClr val="FFCC00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CN" altLang="en-US" sz="5600" b="1" dirty="0" smtClean="0">
                <a:solidFill>
                  <a:srgbClr val="FFCC00"/>
                </a:solidFill>
                <a:latin typeface="DFKai-SB" pitchFamily="65" charset="-120"/>
                <a:ea typeface="DFKai-SB" pitchFamily="65" charset="-120"/>
              </a:rPr>
              <a:t>给夫妻家庭的祝福</a:t>
            </a:r>
            <a:endParaRPr lang="zh-CN" altLang="en-US" sz="5600" b="1" dirty="0">
              <a:solidFill>
                <a:srgbClr val="FFCC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581400" y="3733800"/>
            <a:ext cx="4629160" cy="2195514"/>
          </a:xfrm>
        </p:spPr>
        <p:txBody>
          <a:bodyPr>
            <a:normAutofit/>
          </a:bodyPr>
          <a:lstStyle/>
          <a:p>
            <a:r>
              <a:rPr lang="zh-CN" alt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太一：</a:t>
            </a:r>
            <a:r>
              <a:rPr lang="en-US" altLang="zh-CN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18-25</a:t>
            </a:r>
          </a:p>
          <a:p>
            <a:r>
              <a:rPr lang="zh-CN" alt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路一：</a:t>
            </a:r>
            <a:r>
              <a:rPr lang="en-US" altLang="zh-CN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26-28</a:t>
            </a:r>
          </a:p>
          <a:p>
            <a:r>
              <a:rPr lang="zh-CN" alt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路二：</a:t>
            </a:r>
            <a:r>
              <a:rPr lang="en-US" altLang="zh-CN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41-51</a:t>
            </a:r>
          </a:p>
          <a:p>
            <a:endParaRPr lang="en-US" altLang="zh-CN" sz="28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zh-CN" altLang="en-US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990599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二  马利亞</a:t>
            </a:r>
            <a:endParaRPr lang="en-US" sz="36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1" y="2133600"/>
            <a:ext cx="80771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zh-CN" altLang="en-US" sz="3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面</a:t>
            </a:r>
            <a:r>
              <a:rPr lang="zh-CN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对不可告人的危难</a:t>
            </a:r>
            <a:endParaRPr lang="en-US" altLang="zh-CN" sz="36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天使拜訪</a:t>
            </a:r>
            <a:endParaRPr lang="en-US" altLang="zh-CN" sz="36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直覺反應</a:t>
            </a:r>
            <a:r>
              <a:rPr lang="en-US" altLang="zh-TW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TW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驚慌、猜想</a:t>
            </a:r>
            <a:endParaRPr lang="en-US" altLang="zh-TW" sz="36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天使訊息</a:t>
            </a:r>
            <a:r>
              <a:rPr lang="en-US" altLang="zh-TW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TW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不要怕、蒙恩的女子、從聖靈懷孕生子為要成就大事</a:t>
            </a:r>
            <a:endParaRPr lang="en-US" altLang="zh-CN" sz="36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相信依靠神</a:t>
            </a:r>
            <a:r>
              <a:rPr lang="en-US" altLang="zh-CN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CN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（</a:t>
            </a:r>
            <a:r>
              <a:rPr lang="zh-TW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不知如何告訴</a:t>
            </a:r>
            <a:r>
              <a:rPr lang="en-US" altLang="zh-TW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Joseph</a:t>
            </a:r>
            <a:r>
              <a:rPr lang="zh-TW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）</a:t>
            </a:r>
            <a:endParaRPr lang="en-US" altLang="zh-CN" sz="36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经常默想</a:t>
            </a:r>
            <a:r>
              <a:rPr lang="en-US" altLang="zh-CN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TW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的祝福</a:t>
            </a:r>
            <a:endParaRPr lang="en-US" sz="36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451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-5400000">
            <a:off x="1413616" y="256747"/>
            <a:ext cx="6524863" cy="615168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marL="742950" indent="-742950">
              <a:buAutoNum type="ea1ChsPlain" startAt="3"/>
            </a:pPr>
            <a:r>
              <a:rPr lang="zh-CN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将</a:t>
            </a:r>
            <a:r>
              <a:rPr lang="zh-CN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兒</a:t>
            </a:r>
            <a:r>
              <a:rPr lang="zh-CN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子</a:t>
            </a:r>
            <a:r>
              <a:rPr lang="zh-CN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歸</a:t>
            </a:r>
            <a:r>
              <a:rPr lang="zh-CN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主   </a:t>
            </a:r>
            <a:r>
              <a:rPr lang="zh-CN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路</a:t>
            </a:r>
            <a:r>
              <a:rPr lang="zh-CN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二</a:t>
            </a:r>
            <a:r>
              <a:rPr lang="zh-CN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CN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41-52</a:t>
            </a:r>
            <a:endParaRPr lang="en-US" sz="28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marL="742950" indent="-742950"/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弗六</a:t>
            </a:r>
            <a:r>
              <a:rPr lang="en-US" altLang="zh-TW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:1-4</a:t>
            </a:r>
          </a:p>
          <a:p>
            <a:pPr marL="742950" indent="-742950"/>
            <a:endParaRPr lang="en-US" sz="28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marL="742950" indent="-742950"/>
            <a:r>
              <a:rPr lang="en-US" altLang="zh-TW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1.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十二歲成人之禮</a:t>
            </a:r>
            <a:endParaRPr lang="en-US" altLang="zh-TW" sz="32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marL="742950" indent="-742950"/>
            <a:endParaRPr lang="en-US" sz="32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marL="742950" indent="-742950"/>
            <a:r>
              <a:rPr 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孩童在主裡</a:t>
            </a:r>
            <a:r>
              <a:rPr lang="zh-TW" altLang="en-US" sz="3200" b="1" u="sng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聽從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父母</a:t>
            </a:r>
            <a:endParaRPr lang="en-US" altLang="zh-TW" sz="32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marL="742950" indent="-742950"/>
            <a:r>
              <a:rPr lang="en-US" altLang="zh-TW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	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兒女</a:t>
            </a:r>
            <a:r>
              <a:rPr lang="zh-TW" altLang="en-US" sz="3200" b="1" u="sng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孝敬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父母</a:t>
            </a:r>
            <a:endParaRPr lang="en-US" altLang="zh-TW" sz="32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marL="742950" indent="-742950"/>
            <a:endParaRPr lang="en-US" sz="32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marL="742950" indent="-742950"/>
            <a:r>
              <a:rPr lang="en-US" altLang="zh-TW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2.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父母當教導青少年子女以天父的事為念</a:t>
            </a:r>
            <a:endParaRPr lang="en-US" altLang="zh-TW" sz="32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marL="742950" indent="-742950"/>
            <a:r>
              <a:rPr 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	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主權還给天父</a:t>
            </a:r>
            <a:endParaRPr lang="en-US" altLang="zh-TW" sz="32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marL="742950" indent="-742950"/>
            <a:r>
              <a:rPr 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	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與兒女一同學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習、認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識天父對個</a:t>
            </a:r>
            <a:r>
              <a:rPr lang="en-US" altLang="zh-TW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		       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人的計劃</a:t>
            </a:r>
            <a:endParaRPr lang="en-US" sz="32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817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0"/>
            <a:ext cx="769620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耶穌基督降生的事、記在下面．他母親馬利亞已經許配了約瑟、還沒有迎娶、馬利亞就從聖靈懷了孕</a:t>
            </a:r>
            <a:r>
              <a:rPr lang="zh-TW" altLang="en-US" sz="3200" b="1" dirty="0" smtClean="0">
                <a:solidFill>
                  <a:schemeClr val="bg1"/>
                </a:solidFill>
                <a:latin typeface="TSC UKai M TT" pitchFamily="49" charset="-122"/>
                <a:ea typeface="TSC UKai M TT" pitchFamily="49" charset="-122"/>
              </a:rPr>
              <a:t>。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他丈夫約瑟是個義人、不願意明明的羞辱他、想要暗暗的把他休了</a:t>
            </a:r>
            <a:r>
              <a:rPr lang="zh-TW" altLang="en-US" sz="3200" b="1" dirty="0" smtClean="0">
                <a:solidFill>
                  <a:schemeClr val="bg1"/>
                </a:solidFill>
                <a:latin typeface="TSC UKai M TT" pitchFamily="49" charset="-122"/>
                <a:ea typeface="TSC UKai M TT" pitchFamily="49" charset="-122"/>
              </a:rPr>
              <a:t>。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正思念這事的時候、有主的使者向他夢中顯現、說、大衛的子孫約瑟、不要怕、只管娶過你的妻子馬利亞來．因他所懷的孕、是從聖靈來的。他將要生一個兒子．你要 給他起名叫耶穌．因他要將自己的百姓從罪惡裡 救出來</a:t>
            </a:r>
            <a:r>
              <a:rPr lang="zh-TW" altLang="en-US" sz="3200" b="1" dirty="0" smtClean="0">
                <a:solidFill>
                  <a:schemeClr val="bg1"/>
                </a:solidFill>
                <a:latin typeface="TSC UKai M TT" pitchFamily="49" charset="-122"/>
                <a:ea typeface="TSC UKai M TT" pitchFamily="49" charset="-122"/>
              </a:rPr>
              <a:t>。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這一切的事成就、是要應驗主藉先知所 說的話說 </a:t>
            </a:r>
            <a:r>
              <a:rPr lang="en-US" altLang="zh-TW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『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必有童女、懷孕生子、人要稱他的 名為以馬內利。</a:t>
            </a:r>
            <a:r>
              <a:rPr lang="en-US" altLang="zh-TW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』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（以馬內利翻出來、就是神 與我們同在。）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sz="28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sz="28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1676400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solidFill>
                  <a:schemeClr val="bg1"/>
                </a:solidFill>
                <a:latin typeface="TSC UKai M TT" pitchFamily="49" charset="-122"/>
                <a:ea typeface="TSC UKai M TT" pitchFamily="49" charset="-122"/>
              </a:rPr>
              <a:t> </a:t>
            </a:r>
            <a:endParaRPr lang="en-US" sz="2400" b="1" dirty="0">
              <a:solidFill>
                <a:schemeClr val="bg1"/>
              </a:solidFill>
              <a:latin typeface="TSC UKai M TT" pitchFamily="49" charset="-122"/>
              <a:ea typeface="TSC UKai M TT" pitchFamily="49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9096" y="2514600"/>
            <a:ext cx="7080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 smtClean="0">
                <a:solidFill>
                  <a:schemeClr val="bg1"/>
                </a:solidFill>
                <a:latin typeface="TSC UKai M TT" pitchFamily="49" charset="-122"/>
                <a:ea typeface="TSC UKai M TT" pitchFamily="49" charset="-122"/>
              </a:rPr>
              <a:t> </a:t>
            </a:r>
            <a:endParaRPr lang="en-US" sz="28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4961929"/>
            <a:ext cx="7080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solidFill>
                  <a:schemeClr val="bg1"/>
                </a:solidFill>
                <a:latin typeface="TSC UKai M TT" pitchFamily="49" charset="-122"/>
                <a:ea typeface="TSC UKai M TT" pitchFamily="49" charset="-122"/>
              </a:rPr>
              <a:t> </a:t>
            </a:r>
            <a:endParaRPr lang="en-US" sz="2400" b="1" dirty="0">
              <a:solidFill>
                <a:schemeClr val="bg1"/>
              </a:solidFill>
              <a:latin typeface="TSC UKai M TT" pitchFamily="49" charset="-122"/>
              <a:ea typeface="TSC UKai M TT" pitchFamily="49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4953000"/>
            <a:ext cx="7309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 smtClean="0">
                <a:solidFill>
                  <a:schemeClr val="bg1"/>
                </a:solidFill>
                <a:latin typeface="TSC UKai M TT" pitchFamily="49" charset="-122"/>
                <a:ea typeface="TSC UKai M TT" pitchFamily="49" charset="-122"/>
              </a:rPr>
              <a:t> </a:t>
            </a:r>
            <a:endParaRPr lang="en-US" sz="28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381000"/>
            <a:ext cx="7620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 smtClean="0">
                <a:solidFill>
                  <a:schemeClr val="bg1"/>
                </a:solidFill>
                <a:latin typeface="TSC UKai M TT" pitchFamily="49" charset="-122"/>
                <a:ea typeface="TSC UKai M TT" pitchFamily="49" charset="-122"/>
              </a:rPr>
              <a:t> 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約瑟醒了、起來、就遵著主使者的吩咐 、 把妻子娶過來．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  <a:cs typeface="DokChampa" pitchFamily="34" charset="-34"/>
              </a:rPr>
              <a:t>只是沒有和他同房、等他 生了兒子、 就給他起名叫耶穌。 </a:t>
            </a:r>
            <a:endParaRPr lang="en-US" sz="32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  <a:cs typeface="DokChampa" pitchFamily="34" charset="-34"/>
            </a:endParaRPr>
          </a:p>
          <a:p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sz="32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43000" y="2895600"/>
            <a:ext cx="7467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到了第六個月、天使加百列奉 神的差 遣、往加利利的一座城去、這城名叫拿 撒勒．到一個童女那裡、是已經許配大 衛家的一個人、名叫約瑟、童女的名字 叫馬利亞。天使進去、對他說、蒙大恩 的女子、我問你安、主和你同在了。 </a:t>
            </a:r>
            <a:endParaRPr lang="en-US" sz="32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sz="32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sz="32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19800" y="2133600"/>
            <a:ext cx="21595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太一：</a:t>
            </a:r>
            <a:r>
              <a:rPr lang="en-US" altLang="zh-CN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18-25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72200" y="5867400"/>
            <a:ext cx="1877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TSC UKai M TT" pitchFamily="49" charset="-122"/>
                <a:ea typeface="TSC UKai M TT" pitchFamily="49" charset="-122"/>
              </a:rPr>
              <a:t>路一：</a:t>
            </a:r>
            <a:r>
              <a:rPr lang="en-US" altLang="zh-CN" sz="2400" b="1" dirty="0">
                <a:solidFill>
                  <a:schemeClr val="bg1"/>
                </a:solidFill>
                <a:latin typeface="TSC UKai M TT" pitchFamily="49" charset="-122"/>
                <a:ea typeface="TSC UKai M TT" pitchFamily="49" charset="-122"/>
              </a:rPr>
              <a:t>26-28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4294967295"/>
          </p:nvPr>
        </p:nvSpPr>
        <p:spPr>
          <a:xfrm>
            <a:off x="9144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24600" y="6019800"/>
            <a:ext cx="1877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TSC UKai M TT" pitchFamily="49" charset="-122"/>
                <a:ea typeface="TSC UKai M TT" pitchFamily="49" charset="-122"/>
              </a:rPr>
              <a:t>路一：</a:t>
            </a:r>
            <a:r>
              <a:rPr lang="en-US" altLang="zh-CN" sz="2400" b="1" dirty="0">
                <a:solidFill>
                  <a:schemeClr val="bg1"/>
                </a:solidFill>
                <a:latin typeface="TSC UKai M TT" pitchFamily="49" charset="-122"/>
                <a:ea typeface="TSC UKai M TT" pitchFamily="49" charset="-122"/>
              </a:rPr>
              <a:t>26-28</a:t>
            </a:r>
          </a:p>
        </p:txBody>
      </p:sp>
    </p:spTree>
    <p:extLst>
      <p:ext uri="{BB962C8B-B14F-4D97-AF65-F5344CB8AC3E}">
        <p14:creationId xmlns="" xmlns:p14="http://schemas.microsoft.com/office/powerpoint/2010/main" val="153181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990600" y="762000"/>
            <a:ext cx="8153400" cy="5364163"/>
          </a:xfrm>
        </p:spPr>
        <p:txBody>
          <a:bodyPr>
            <a:no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  <a:cs typeface="DilleniaUPC" pitchFamily="18" charset="-34"/>
              </a:rPr>
              <a:t>天使对他说，马利亚不要怕。你在　神面前已经蒙恩了。天使对他说，马利亚不要怕。你在　神面前已经蒙恩了。你要怀孕生子，可以给他起名叫耶稣。他要为大，称为至高者的儿子。主　神要把他祖大卫的位给他。他要作雅各家的王，直到永远。他的国也没有穷尽。马利亚对天使说，我没有出嫁，怎麽有这事呢？天使回答说，圣灵要临到你身上，至高者的能力要荫庇你。因此所要生的圣者，必称为　神的儿子</a:t>
            </a:r>
            <a:r>
              <a:rPr lang="zh-CN" altLang="en-US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  <a:cs typeface="DilleniaUPC" pitchFamily="18" charset="-34"/>
              </a:rPr>
              <a:t>。</a:t>
            </a:r>
            <a:endParaRPr lang="en-US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  <a:cs typeface="DilleniaUPC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4160302" y="1377663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solidFill>
                  <a:prstClr val="white"/>
                </a:solidFill>
              </a:rPr>
              <a:t>天使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0" y="1600200"/>
            <a:ext cx="7239000" cy="4525963"/>
          </a:xfrm>
        </p:spPr>
        <p:txBody>
          <a:bodyPr/>
          <a:lstStyle/>
          <a:p>
            <a:r>
              <a:rPr lang="zh-CN" altLang="en-US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因为出于　神的话，没有一句不带能力的。马利亚说，我是主的使女，情愿照你的话成就在我身上。天使就离开他去了。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pPr lvl="8"/>
            <a:r>
              <a:rPr lang="zh-CN" alt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SC UKai M TT" pitchFamily="49" charset="-122"/>
                <a:ea typeface="TSC UKai M TT" pitchFamily="49" charset="-122"/>
              </a:rPr>
              <a:t>路 一</a:t>
            </a:r>
            <a:r>
              <a:rPr lang="en-US" altLang="zh-CN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SC UKai M TT" pitchFamily="49" charset="-122"/>
                <a:ea typeface="TSC UKai M TT" pitchFamily="49" charset="-122"/>
              </a:rPr>
              <a:t>:</a:t>
            </a:r>
            <a:r>
              <a:rPr lang="en-US" altLang="zh-CN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SC UKai M TT" pitchFamily="49" charset="-122"/>
                <a:ea typeface="TSC UKai M TT" pitchFamily="49" charset="-122"/>
              </a:rPr>
              <a:t>26-38</a:t>
            </a:r>
            <a:endParaRPr lang="en-US" altLang="zh-CN" sz="28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TSC UKai M TT" pitchFamily="49" charset="-122"/>
              <a:ea typeface="TSC UKai M TT" pitchFamily="49" charset="-122"/>
            </a:endParaRPr>
          </a:p>
          <a:p>
            <a:pPr lvl="8"/>
            <a:endParaRPr lang="en-US" altLang="zh-CN" dirty="0" smtClean="0"/>
          </a:p>
          <a:p>
            <a:pPr lvl="8"/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0"/>
            <a:ext cx="75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每年到逾越節、他父母就上耶路撒冷去。 </a:t>
            </a:r>
            <a:endParaRPr lang="en-US" sz="28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766465"/>
            <a:ext cx="723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當他十二歲的時候、他們按著節期的規矩上去． </a:t>
            </a:r>
            <a:endParaRPr lang="en-US" altLang="en-US" sz="28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1676400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守滿了節期、他們回去、孩童耶穌仍舊在耶 路撒冷．他的父母並不知道． </a:t>
            </a:r>
            <a:endParaRPr lang="en-US" altLang="en-US" sz="28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2743200"/>
            <a:ext cx="723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以為他在同行的人中間、走了一天的路程、 就在親族和熟識的人中找他． </a:t>
            </a:r>
            <a:endParaRPr lang="en-US" altLang="en-US" sz="28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4191000"/>
            <a:ext cx="723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既找不著、就回耶路撒冷去找他。 </a:t>
            </a:r>
            <a:endParaRPr lang="en-US" altLang="en-US" sz="28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5105400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過了三天、就遇見他在殿裡、坐在教師中間、 一面聽、一面問。 </a:t>
            </a:r>
            <a:endParaRPr lang="en-US" altLang="en-US" sz="28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088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667000"/>
            <a:ext cx="7010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耶穌說、為甚麼找我呢．豈不知我應當以我父 的事為念麼。</a:t>
            </a:r>
            <a:r>
              <a:rPr lang="en-US" altLang="zh-TW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〔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或作豈不知我應當在我父的家 裡麼</a:t>
            </a:r>
            <a:r>
              <a:rPr lang="en-US" altLang="zh-TW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〕 </a:t>
            </a:r>
            <a:endParaRPr lang="en-US" altLang="en-US" sz="28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3962400"/>
            <a:ext cx="7062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他所說的這話、他們不明白。 </a:t>
            </a:r>
            <a:endParaRPr lang="en-US" sz="28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4648200"/>
            <a:ext cx="6934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他就同他們下去、回到拿撒勒．並且順從他 們．他母親把這一切的事都存在心裡。 </a:t>
            </a:r>
            <a:endParaRPr lang="en-US" altLang="en-US" sz="28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00800" y="6096000"/>
            <a:ext cx="21595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路二：</a:t>
            </a:r>
            <a:r>
              <a:rPr lang="en-US" altLang="zh-CN" sz="28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41-51</a:t>
            </a:r>
          </a:p>
        </p:txBody>
      </p:sp>
      <p:sp>
        <p:nvSpPr>
          <p:cNvPr id="7" name="Rectangle 6"/>
          <p:cNvSpPr/>
          <p:nvPr/>
        </p:nvSpPr>
        <p:spPr>
          <a:xfrm rot="-5400000">
            <a:off x="3623728" y="-2448842"/>
            <a:ext cx="2277547" cy="7848603"/>
          </a:xfrm>
          <a:prstGeom prst="rect">
            <a:avLst/>
          </a:prstGeom>
        </p:spPr>
        <p:txBody>
          <a:bodyPr vert="vert" wrap="square">
            <a:spAutoFit/>
          </a:bodyPr>
          <a:lstStyle/>
          <a:p>
            <a:pPr lvl="1"/>
            <a:r>
              <a:rPr lang="zh-CN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凡听</a:t>
            </a:r>
            <a:r>
              <a:rPr lang="zh-CN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见他</a:t>
            </a:r>
            <a:r>
              <a:rPr lang="zh-CN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的，</a:t>
            </a:r>
            <a:r>
              <a:rPr lang="zh-CN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都希奇他的聪明，和他的应对。</a:t>
            </a:r>
            <a:endParaRPr lang="en-US" altLang="zh-CN" sz="28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lvl="1"/>
            <a:endParaRPr lang="en-US" sz="2400" dirty="0" smtClean="0"/>
          </a:p>
          <a:p>
            <a:pPr lvl="1"/>
            <a:r>
              <a:rPr lang="zh-CN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</a:t>
            </a:r>
            <a:r>
              <a:rPr lang="zh-CN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父母看见就很希奇。他母亲对他说，我儿，为什么向我们这样行呢？看哪，你父亲和我伤心来找你</a:t>
            </a:r>
            <a:r>
              <a:rPr lang="zh-CN" altLang="en-US" sz="24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 </a:t>
            </a:r>
            <a:endParaRPr lang="en-US" altLang="en-US" sz="24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263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Extract 4"/>
          <p:cNvSpPr/>
          <p:nvPr/>
        </p:nvSpPr>
        <p:spPr>
          <a:xfrm>
            <a:off x="3276600" y="1828800"/>
            <a:ext cx="3048000" cy="2514600"/>
          </a:xfrm>
          <a:prstGeom prst="flowChartExtract">
            <a:avLst/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endParaRPr lang="en-US" altLang="zh-CN" sz="2800" b="1" dirty="0">
              <a:solidFill>
                <a:srgbClr val="F79646">
                  <a:lumMod val="40000"/>
                  <a:lumOff val="60000"/>
                </a:srgbClr>
              </a:solidFill>
              <a:latin typeface="TSC UKai M TT" pitchFamily="49" charset="-122"/>
              <a:ea typeface="TSC UKai M TT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11040" y="1219199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TSC UKai M TT" pitchFamily="49" charset="-122"/>
                <a:ea typeface="TSC UKai M TT" pitchFamily="49" charset="-122"/>
              </a:rPr>
              <a:t>神</a:t>
            </a:r>
            <a:endParaRPr lang="en-US" sz="3200" dirty="0">
              <a:solidFill>
                <a:schemeClr val="bg1"/>
              </a:solidFill>
              <a:latin typeface="TSC UKai M TT" pitchFamily="49" charset="-122"/>
              <a:ea typeface="TSC UKai M TT" pitchFamily="49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8400" y="3854367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TSC UKai M TT" pitchFamily="49" charset="-122"/>
                <a:ea typeface="TSC UKai M TT" pitchFamily="49" charset="-122"/>
              </a:rPr>
              <a:t>夫</a:t>
            </a:r>
            <a:endParaRPr lang="en-US" sz="3200" dirty="0">
              <a:solidFill>
                <a:schemeClr val="bg1"/>
              </a:solidFill>
              <a:latin typeface="TSC UKai M TT" pitchFamily="49" charset="-122"/>
              <a:ea typeface="TSC UKai M TT" pitchFamily="49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7000" y="3841438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TSC UKai M TT" pitchFamily="49" charset="-122"/>
                <a:ea typeface="TSC UKai M TT" pitchFamily="49" charset="-122"/>
              </a:rPr>
              <a:t>妻</a:t>
            </a:r>
            <a:endParaRPr lang="en-US" sz="3200" dirty="0">
              <a:solidFill>
                <a:schemeClr val="bg1"/>
              </a:solidFill>
              <a:latin typeface="TSC UKai M TT" pitchFamily="49" charset="-122"/>
              <a:ea typeface="TSC UKai M TT" pitchFamily="49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470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990599"/>
            <a:ext cx="6647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一  约瑟 </a:t>
            </a:r>
            <a:r>
              <a:rPr lang="en-US" altLang="zh-CN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– </a:t>
            </a:r>
            <a:r>
              <a:rPr lang="zh-CN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未婚妻懷孕的约瑟</a:t>
            </a:r>
            <a:endParaRPr lang="en-US" sz="36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2286000"/>
            <a:ext cx="6248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zh-CN" altLang="en-US" sz="3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面</a:t>
            </a:r>
            <a:r>
              <a:rPr lang="zh-CN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对羞辱</a:t>
            </a:r>
            <a:endParaRPr lang="en-US" altLang="zh-CN" sz="36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直覺反應</a:t>
            </a:r>
            <a:r>
              <a:rPr lang="en-US" altLang="zh-TW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TW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暗地休妻</a:t>
            </a:r>
            <a:endParaRPr lang="en-US" altLang="zh-CN" sz="36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zh-CN" altLang="en-US" sz="3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从神来的</a:t>
            </a:r>
            <a:r>
              <a:rPr lang="zh-CN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啟示</a:t>
            </a:r>
            <a:r>
              <a:rPr lang="en-US" altLang="zh-CN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TW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不要怕、只管娶</a:t>
            </a:r>
            <a:endParaRPr lang="en-US" altLang="zh-CN" sz="36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zh-CN" altLang="en-US" sz="3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信心的行动  </a:t>
            </a:r>
            <a:r>
              <a:rPr lang="en-US" altLang="zh-CN" sz="3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--- </a:t>
            </a:r>
            <a:r>
              <a:rPr lang="zh-CN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接纳 </a:t>
            </a:r>
            <a:endParaRPr lang="en-US" altLang="zh-CN" sz="36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marL="571500" indent="-571500"/>
            <a:r>
              <a:rPr lang="en-US" altLang="zh-CN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	</a:t>
            </a:r>
            <a:r>
              <a:rPr lang="en-US" altLang="zh-CN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	</a:t>
            </a:r>
            <a:r>
              <a:rPr lang="en-US" altLang="zh-CN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Let </a:t>
            </a:r>
            <a:r>
              <a:rPr lang="en-US" altLang="zh-CN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go and let God.</a:t>
            </a:r>
            <a:endParaRPr lang="en-US" sz="36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639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914</Words>
  <Application>Microsoft Office PowerPoint</Application>
  <PresentationFormat>On-screen Show (4:3)</PresentationFormat>
  <Paragraphs>66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11</vt:lpstr>
      <vt:lpstr>聖誕節 给夫妻家庭的祝福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Christmas PowerPoint Template</dc:subject>
  <dc:creator>secretary</dc:creator>
  <cp:keywords>Christmas, free, PowerPoint template, download, PPT template, PowerPoint templates, slideshow template, POT, POTX, Power Point template, slide show template</cp:keywords>
  <dc:description>Made by Moyea Software. To find more free PowerPoint templates, please visit http://www.dvd-ppt-slideshow.com/powerpoint-knowledge/powerpoint-templates.html</dc:description>
  <cp:lastModifiedBy>jason0425</cp:lastModifiedBy>
  <cp:revision>39</cp:revision>
  <dcterms:created xsi:type="dcterms:W3CDTF">2012-12-07T19:34:49Z</dcterms:created>
  <dcterms:modified xsi:type="dcterms:W3CDTF">2012-12-24T16:49:24Z</dcterms:modified>
  <cp:category>Festival, PowerPoint Template</cp:category>
</cp:coreProperties>
</file>